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4"/>
  </p:sldMasterIdLst>
  <p:sldIdLst>
    <p:sldId id="266" r:id="rId5"/>
    <p:sldId id="256" r:id="rId6"/>
    <p:sldId id="258" r:id="rId7"/>
    <p:sldId id="262" r:id="rId8"/>
    <p:sldId id="269" r:id="rId9"/>
    <p:sldId id="267" r:id="rId10"/>
    <p:sldId id="265" r:id="rId11"/>
    <p:sldId id="257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70C078-603B-D0D9-E248-AB5B230D08FB}" v="142" dt="2025-08-24T10:34:42.981"/>
    <p1510:client id="{B37AFA52-85E3-4E2D-AD68-D103BB3E62FD}" v="189" dt="2025-08-24T11:30:35.8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4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as Bucher" userId="0dfc6b48-3d42-4f2e-8235-7f94977c301e" providerId="ADAL" clId="{B37AFA52-85E3-4E2D-AD68-D103BB3E62FD}"/>
    <pc:docChg chg="undo custSel addSld delSld modSld sldOrd">
      <pc:chgData name="Jonas Bucher" userId="0dfc6b48-3d42-4f2e-8235-7f94977c301e" providerId="ADAL" clId="{B37AFA52-85E3-4E2D-AD68-D103BB3E62FD}" dt="2025-08-24T12:18:28.637" v="394" actId="729"/>
      <pc:docMkLst>
        <pc:docMk/>
      </pc:docMkLst>
      <pc:sldChg chg="addSp delSp modSp add del mod ord setBg setClrOvrMap delDesignElem">
        <pc:chgData name="Jonas Bucher" userId="0dfc6b48-3d42-4f2e-8235-7f94977c301e" providerId="ADAL" clId="{B37AFA52-85E3-4E2D-AD68-D103BB3E62FD}" dt="2025-08-24T10:05:05.492" v="296"/>
        <pc:sldMkLst>
          <pc:docMk/>
          <pc:sldMk cId="2687775642" sldId="256"/>
        </pc:sldMkLst>
        <pc:spChg chg="mod">
          <ac:chgData name="Jonas Bucher" userId="0dfc6b48-3d42-4f2e-8235-7f94977c301e" providerId="ADAL" clId="{B37AFA52-85E3-4E2D-AD68-D103BB3E62FD}" dt="2025-08-24T09:34:35.088" v="198"/>
          <ac:spMkLst>
            <pc:docMk/>
            <pc:sldMk cId="2687775642" sldId="256"/>
            <ac:spMk id="2" creationId="{62EA57AD-FC52-3F63-F792-800A5DEDA0C2}"/>
          </ac:spMkLst>
        </pc:spChg>
        <pc:spChg chg="mod">
          <ac:chgData name="Jonas Bucher" userId="0dfc6b48-3d42-4f2e-8235-7f94977c301e" providerId="ADAL" clId="{B37AFA52-85E3-4E2D-AD68-D103BB3E62FD}" dt="2025-08-24T09:36:05.753" v="246" actId="20577"/>
          <ac:spMkLst>
            <pc:docMk/>
            <pc:sldMk cId="2687775642" sldId="256"/>
            <ac:spMk id="3" creationId="{145EC3EB-E7F7-7CB2-7839-8EE0AB2532E6}"/>
          </ac:spMkLst>
        </pc:spChg>
        <pc:spChg chg="add del">
          <ac:chgData name="Jonas Bucher" userId="0dfc6b48-3d42-4f2e-8235-7f94977c301e" providerId="ADAL" clId="{B37AFA52-85E3-4E2D-AD68-D103BB3E62FD}" dt="2025-08-24T08:45:33.402" v="18" actId="26606"/>
          <ac:spMkLst>
            <pc:docMk/>
            <pc:sldMk cId="2687775642" sldId="256"/>
            <ac:spMk id="6" creationId="{8BEC44CD-E290-4D60-A056-5BA05B182AC3}"/>
          </ac:spMkLst>
        </pc:spChg>
        <pc:spChg chg="add del">
          <ac:chgData name="Jonas Bucher" userId="0dfc6b48-3d42-4f2e-8235-7f94977c301e" providerId="ADAL" clId="{B37AFA52-85E3-4E2D-AD68-D103BB3E62FD}" dt="2025-08-24T08:45:33.402" v="18" actId="26606"/>
          <ac:spMkLst>
            <pc:docMk/>
            <pc:sldMk cId="2687775642" sldId="256"/>
            <ac:spMk id="7" creationId="{B2C335F7-F61C-4EB4-80F2-4B1438FE66BB}"/>
          </ac:spMkLst>
        </pc:spChg>
        <pc:spChg chg="add del">
          <ac:chgData name="Jonas Bucher" userId="0dfc6b48-3d42-4f2e-8235-7f94977c301e" providerId="ADAL" clId="{B37AFA52-85E3-4E2D-AD68-D103BB3E62FD}" dt="2025-08-24T08:45:33.402" v="18" actId="26606"/>
          <ac:spMkLst>
            <pc:docMk/>
            <pc:sldMk cId="2687775642" sldId="256"/>
            <ac:spMk id="8" creationId="{F1189494-2B67-46D2-93D6-A122A09BF6B2}"/>
          </ac:spMkLst>
        </pc:spChg>
        <pc:spChg chg="del">
          <ac:chgData name="Jonas Bucher" userId="0dfc6b48-3d42-4f2e-8235-7f94977c301e" providerId="ADAL" clId="{B37AFA52-85E3-4E2D-AD68-D103BB3E62FD}" dt="2025-08-24T08:03:31.005" v="8"/>
          <ac:spMkLst>
            <pc:docMk/>
            <pc:sldMk cId="2687775642" sldId="256"/>
            <ac:spMk id="9" creationId="{19F9BF86-FE94-4517-B97D-026C7515E589}"/>
          </ac:spMkLst>
        </pc:spChg>
        <pc:spChg chg="add del">
          <ac:chgData name="Jonas Bucher" userId="0dfc6b48-3d42-4f2e-8235-7f94977c301e" providerId="ADAL" clId="{B37AFA52-85E3-4E2D-AD68-D103BB3E62FD}" dt="2025-08-24T08:45:33.392" v="17" actId="26606"/>
          <ac:spMkLst>
            <pc:docMk/>
            <pc:sldMk cId="2687775642" sldId="256"/>
            <ac:spMk id="10" creationId="{0EECA69B-4C2A-7F31-8019-E90DB3BD49CB}"/>
          </ac:spMkLst>
        </pc:spChg>
        <pc:spChg chg="del">
          <ac:chgData name="Jonas Bucher" userId="0dfc6b48-3d42-4f2e-8235-7f94977c301e" providerId="ADAL" clId="{B37AFA52-85E3-4E2D-AD68-D103BB3E62FD}" dt="2025-08-24T08:03:31.005" v="8"/>
          <ac:spMkLst>
            <pc:docMk/>
            <pc:sldMk cId="2687775642" sldId="256"/>
            <ac:spMk id="11" creationId="{122AB34F-E75C-451A-8410-05B6C249E9D3}"/>
          </ac:spMkLst>
        </pc:spChg>
        <pc:spChg chg="add del">
          <ac:chgData name="Jonas Bucher" userId="0dfc6b48-3d42-4f2e-8235-7f94977c301e" providerId="ADAL" clId="{B37AFA52-85E3-4E2D-AD68-D103BB3E62FD}" dt="2025-08-24T08:45:33.392" v="17" actId="26606"/>
          <ac:spMkLst>
            <pc:docMk/>
            <pc:sldMk cId="2687775642" sldId="256"/>
            <ac:spMk id="15" creationId="{857DEAC1-B3AA-6569-0A44-A191DF2F3C67}"/>
          </ac:spMkLst>
        </pc:spChg>
        <pc:spChg chg="add del">
          <ac:chgData name="Jonas Bucher" userId="0dfc6b48-3d42-4f2e-8235-7f94977c301e" providerId="ADAL" clId="{B37AFA52-85E3-4E2D-AD68-D103BB3E62FD}" dt="2025-08-24T10:05:05.492" v="296"/>
          <ac:spMkLst>
            <pc:docMk/>
            <pc:sldMk cId="2687775642" sldId="256"/>
            <ac:spMk id="17" creationId="{B2C335F7-F61C-4EB4-80F2-4B1438FE66BB}"/>
          </ac:spMkLst>
        </pc:spChg>
        <pc:spChg chg="add del">
          <ac:chgData name="Jonas Bucher" userId="0dfc6b48-3d42-4f2e-8235-7f94977c301e" providerId="ADAL" clId="{B37AFA52-85E3-4E2D-AD68-D103BB3E62FD}" dt="2025-08-24T10:05:05.492" v="296"/>
          <ac:spMkLst>
            <pc:docMk/>
            <pc:sldMk cId="2687775642" sldId="256"/>
            <ac:spMk id="18" creationId="{E20BB609-EF92-42DB-836C-0699A590B5CF}"/>
          </ac:spMkLst>
        </pc:spChg>
        <pc:spChg chg="add del">
          <ac:chgData name="Jonas Bucher" userId="0dfc6b48-3d42-4f2e-8235-7f94977c301e" providerId="ADAL" clId="{B37AFA52-85E3-4E2D-AD68-D103BB3E62FD}" dt="2025-08-24T10:05:05.492" v="296"/>
          <ac:spMkLst>
            <pc:docMk/>
            <pc:sldMk cId="2687775642" sldId="256"/>
            <ac:spMk id="19" creationId="{637992A9-1E8C-4E57-B4F4-EE2D38E504A2}"/>
          </ac:spMkLst>
        </pc:spChg>
        <pc:picChg chg="mod">
          <ac:chgData name="Jonas Bucher" userId="0dfc6b48-3d42-4f2e-8235-7f94977c301e" providerId="ADAL" clId="{B37AFA52-85E3-4E2D-AD68-D103BB3E62FD}" dt="2025-08-24T08:45:33.402" v="18" actId="26606"/>
          <ac:picMkLst>
            <pc:docMk/>
            <pc:sldMk cId="2687775642" sldId="256"/>
            <ac:picMk id="4" creationId="{1C45DD95-98F6-1BAB-DAE3-F11EE28876A4}"/>
          </ac:picMkLst>
        </pc:picChg>
        <pc:cxnChg chg="del">
          <ac:chgData name="Jonas Bucher" userId="0dfc6b48-3d42-4f2e-8235-7f94977c301e" providerId="ADAL" clId="{B37AFA52-85E3-4E2D-AD68-D103BB3E62FD}" dt="2025-08-24T08:03:31.005" v="8"/>
          <ac:cxnSpMkLst>
            <pc:docMk/>
            <pc:sldMk cId="2687775642" sldId="256"/>
            <ac:cxnSpMk id="13" creationId="{97CC2FE6-3AD0-4131-B4BC-1F4D65E25E13}"/>
          </ac:cxnSpMkLst>
        </pc:cxnChg>
      </pc:sldChg>
      <pc:sldChg chg="addSp delSp modSp new mod ord modClrScheme modAnim chgLayout">
        <pc:chgData name="Jonas Bucher" userId="0dfc6b48-3d42-4f2e-8235-7f94977c301e" providerId="ADAL" clId="{B37AFA52-85E3-4E2D-AD68-D103BB3E62FD}" dt="2025-08-24T09:33:42.301" v="179"/>
        <pc:sldMkLst>
          <pc:docMk/>
          <pc:sldMk cId="2354804270" sldId="257"/>
        </pc:sldMkLst>
        <pc:spChg chg="del">
          <ac:chgData name="Jonas Bucher" userId="0dfc6b48-3d42-4f2e-8235-7f94977c301e" providerId="ADAL" clId="{B37AFA52-85E3-4E2D-AD68-D103BB3E62FD}" dt="2025-08-24T07:58:25.215" v="1" actId="700"/>
          <ac:spMkLst>
            <pc:docMk/>
            <pc:sldMk cId="2354804270" sldId="257"/>
            <ac:spMk id="2" creationId="{C3F122E7-740C-6C97-AFF6-DB05C3F8BB19}"/>
          </ac:spMkLst>
        </pc:spChg>
        <pc:spChg chg="del">
          <ac:chgData name="Jonas Bucher" userId="0dfc6b48-3d42-4f2e-8235-7f94977c301e" providerId="ADAL" clId="{B37AFA52-85E3-4E2D-AD68-D103BB3E62FD}" dt="2025-08-24T07:58:25.215" v="1" actId="700"/>
          <ac:spMkLst>
            <pc:docMk/>
            <pc:sldMk cId="2354804270" sldId="257"/>
            <ac:spMk id="3" creationId="{D413E8AC-9BA0-555A-951F-735263321C45}"/>
          </ac:spMkLst>
        </pc:spChg>
        <pc:spChg chg="add">
          <ac:chgData name="Jonas Bucher" userId="0dfc6b48-3d42-4f2e-8235-7f94977c301e" providerId="ADAL" clId="{B37AFA52-85E3-4E2D-AD68-D103BB3E62FD}" dt="2025-08-24T09:19:43.213" v="138"/>
          <ac:spMkLst>
            <pc:docMk/>
            <pc:sldMk cId="2354804270" sldId="257"/>
            <ac:spMk id="4" creationId="{7C29CCAC-71D8-13D5-10D8-BC13229E7ACC}"/>
          </ac:spMkLst>
        </pc:spChg>
        <pc:spChg chg="add mod">
          <ac:chgData name="Jonas Bucher" userId="0dfc6b48-3d42-4f2e-8235-7f94977c301e" providerId="ADAL" clId="{B37AFA52-85E3-4E2D-AD68-D103BB3E62FD}" dt="2025-08-24T09:19:49.207" v="142"/>
          <ac:spMkLst>
            <pc:docMk/>
            <pc:sldMk cId="2354804270" sldId="257"/>
            <ac:spMk id="5" creationId="{34C3CE2B-EB39-6240-6573-AC8EFC42D059}"/>
          </ac:spMkLst>
        </pc:spChg>
        <pc:spChg chg="add mod">
          <ac:chgData name="Jonas Bucher" userId="0dfc6b48-3d42-4f2e-8235-7f94977c301e" providerId="ADAL" clId="{B37AFA52-85E3-4E2D-AD68-D103BB3E62FD}" dt="2025-08-24T09:19:48.822" v="141"/>
          <ac:spMkLst>
            <pc:docMk/>
            <pc:sldMk cId="2354804270" sldId="257"/>
            <ac:spMk id="6" creationId="{00364D4F-F44D-84A4-514C-95B9A71F46E5}"/>
          </ac:spMkLst>
        </pc:spChg>
        <pc:picChg chg="add del">
          <ac:chgData name="Jonas Bucher" userId="0dfc6b48-3d42-4f2e-8235-7f94977c301e" providerId="ADAL" clId="{B37AFA52-85E3-4E2D-AD68-D103BB3E62FD}" dt="2025-08-24T09:20:29.757" v="149" actId="478"/>
          <ac:picMkLst>
            <pc:docMk/>
            <pc:sldMk cId="2354804270" sldId="257"/>
            <ac:picMk id="9" creationId="{58471BC3-5300-CAFC-02C6-D13A1ED9B5BE}"/>
          </ac:picMkLst>
        </pc:picChg>
        <pc:picChg chg="add mod">
          <ac:chgData name="Jonas Bucher" userId="0dfc6b48-3d42-4f2e-8235-7f94977c301e" providerId="ADAL" clId="{B37AFA52-85E3-4E2D-AD68-D103BB3E62FD}" dt="2025-08-24T09:33:42.301" v="179"/>
          <ac:picMkLst>
            <pc:docMk/>
            <pc:sldMk cId="2354804270" sldId="257"/>
            <ac:picMk id="10" creationId="{CC426763-EEDC-BC18-876B-F88C23767CC7}"/>
          </ac:picMkLst>
        </pc:picChg>
        <pc:picChg chg="add del mod">
          <ac:chgData name="Jonas Bucher" userId="0dfc6b48-3d42-4f2e-8235-7f94977c301e" providerId="ADAL" clId="{B37AFA52-85E3-4E2D-AD68-D103BB3E62FD}" dt="2025-08-24T09:31:05.401" v="178" actId="478"/>
          <ac:picMkLst>
            <pc:docMk/>
            <pc:sldMk cId="2354804270" sldId="257"/>
            <ac:picMk id="6146" creationId="{C6772267-2A31-A462-B4E3-CD659169A73F}"/>
          </ac:picMkLst>
        </pc:picChg>
      </pc:sldChg>
      <pc:sldChg chg="addSp modSp new del mod modClrScheme chgLayout">
        <pc:chgData name="Jonas Bucher" userId="0dfc6b48-3d42-4f2e-8235-7f94977c301e" providerId="ADAL" clId="{B37AFA52-85E3-4E2D-AD68-D103BB3E62FD}" dt="2025-08-24T08:03:37.018" v="11" actId="47"/>
        <pc:sldMkLst>
          <pc:docMk/>
          <pc:sldMk cId="197796640" sldId="258"/>
        </pc:sldMkLst>
        <pc:spChg chg="add mod">
          <ac:chgData name="Jonas Bucher" userId="0dfc6b48-3d42-4f2e-8235-7f94977c301e" providerId="ADAL" clId="{B37AFA52-85E3-4E2D-AD68-D103BB3E62FD}" dt="2025-08-24T07:59:54.972" v="6" actId="700"/>
          <ac:spMkLst>
            <pc:docMk/>
            <pc:sldMk cId="197796640" sldId="258"/>
            <ac:spMk id="2" creationId="{4D62997D-1B28-8CE5-25D9-8B43919EB6AC}"/>
          </ac:spMkLst>
        </pc:spChg>
        <pc:spChg chg="add mod">
          <ac:chgData name="Jonas Bucher" userId="0dfc6b48-3d42-4f2e-8235-7f94977c301e" providerId="ADAL" clId="{B37AFA52-85E3-4E2D-AD68-D103BB3E62FD}" dt="2025-08-24T07:59:54.972" v="6" actId="700"/>
          <ac:spMkLst>
            <pc:docMk/>
            <pc:sldMk cId="197796640" sldId="258"/>
            <ac:spMk id="3" creationId="{9AFA5B66-AC17-8EB3-CB45-3E9CDF79A19F}"/>
          </ac:spMkLst>
        </pc:spChg>
      </pc:sldChg>
      <pc:sldChg chg="addSp delSp modSp new mod setBg delAnim modAnim delDesignElem">
        <pc:chgData name="Jonas Bucher" userId="0dfc6b48-3d42-4f2e-8235-7f94977c301e" providerId="ADAL" clId="{B37AFA52-85E3-4E2D-AD68-D103BB3E62FD}" dt="2025-08-24T10:05:05.492" v="296"/>
        <pc:sldMkLst>
          <pc:docMk/>
          <pc:sldMk cId="294988453" sldId="258"/>
        </pc:sldMkLst>
        <pc:spChg chg="del mod">
          <ac:chgData name="Jonas Bucher" userId="0dfc6b48-3d42-4f2e-8235-7f94977c301e" providerId="ADAL" clId="{B37AFA52-85E3-4E2D-AD68-D103BB3E62FD}" dt="2025-08-24T09:49:37.583" v="262" actId="478"/>
          <ac:spMkLst>
            <pc:docMk/>
            <pc:sldMk cId="294988453" sldId="258"/>
            <ac:spMk id="2" creationId="{03AE348C-E856-215D-E707-F4E103D9CD61}"/>
          </ac:spMkLst>
        </pc:spChg>
        <pc:spChg chg="del">
          <ac:chgData name="Jonas Bucher" userId="0dfc6b48-3d42-4f2e-8235-7f94977c301e" providerId="ADAL" clId="{B37AFA52-85E3-4E2D-AD68-D103BB3E62FD}" dt="2025-08-24T09:14:52.611" v="46"/>
          <ac:spMkLst>
            <pc:docMk/>
            <pc:sldMk cId="294988453" sldId="258"/>
            <ac:spMk id="3" creationId="{22C570C9-FBC5-85CC-A7B1-077E43B48F39}"/>
          </ac:spMkLst>
        </pc:spChg>
        <pc:spChg chg="add del mod">
          <ac:chgData name="Jonas Bucher" userId="0dfc6b48-3d42-4f2e-8235-7f94977c301e" providerId="ADAL" clId="{B37AFA52-85E3-4E2D-AD68-D103BB3E62FD}" dt="2025-08-24T09:49:14.948" v="256"/>
          <ac:spMkLst>
            <pc:docMk/>
            <pc:sldMk cId="294988453" sldId="258"/>
            <ac:spMk id="4" creationId="{776285BB-1D77-EFED-4E26-B60131B51843}"/>
          </ac:spMkLst>
        </pc:spChg>
        <pc:spChg chg="add del mod">
          <ac:chgData name="Jonas Bucher" userId="0dfc6b48-3d42-4f2e-8235-7f94977c301e" providerId="ADAL" clId="{B37AFA52-85E3-4E2D-AD68-D103BB3E62FD}" dt="2025-08-24T09:49:40.393" v="263" actId="478"/>
          <ac:spMkLst>
            <pc:docMk/>
            <pc:sldMk cId="294988453" sldId="258"/>
            <ac:spMk id="7" creationId="{D2EEEE75-2770-645D-F90F-37D5E0E7A90D}"/>
          </ac:spMkLst>
        </pc:spChg>
        <pc:spChg chg="add del mod">
          <ac:chgData name="Jonas Bucher" userId="0dfc6b48-3d42-4f2e-8235-7f94977c301e" providerId="ADAL" clId="{B37AFA52-85E3-4E2D-AD68-D103BB3E62FD}" dt="2025-08-24T09:50:58.185" v="270"/>
          <ac:spMkLst>
            <pc:docMk/>
            <pc:sldMk cId="294988453" sldId="258"/>
            <ac:spMk id="9" creationId="{E786C353-0DBA-98F8-EE0B-17FA862C0F9B}"/>
          </ac:spMkLst>
        </pc:spChg>
        <pc:spChg chg="add del">
          <ac:chgData name="Jonas Bucher" userId="0dfc6b48-3d42-4f2e-8235-7f94977c301e" providerId="ADAL" clId="{B37AFA52-85E3-4E2D-AD68-D103BB3E62FD}" dt="2025-08-24T10:05:05.492" v="296"/>
          <ac:spMkLst>
            <pc:docMk/>
            <pc:sldMk cId="294988453" sldId="258"/>
            <ac:spMk id="1031" creationId="{774A975B-A886-5202-0489-6965514A0D14}"/>
          </ac:spMkLst>
        </pc:spChg>
        <pc:spChg chg="add del">
          <ac:chgData name="Jonas Bucher" userId="0dfc6b48-3d42-4f2e-8235-7f94977c301e" providerId="ADAL" clId="{B37AFA52-85E3-4E2D-AD68-D103BB3E62FD}" dt="2025-08-24T10:05:05.492" v="296"/>
          <ac:spMkLst>
            <pc:docMk/>
            <pc:sldMk cId="294988453" sldId="258"/>
            <ac:spMk id="1033" creationId="{EA67E988-5919-57BB-C7DE-D3EAD38A3045}"/>
          </ac:spMkLst>
        </pc:spChg>
        <pc:spChg chg="add del">
          <ac:chgData name="Jonas Bucher" userId="0dfc6b48-3d42-4f2e-8235-7f94977c301e" providerId="ADAL" clId="{B37AFA52-85E3-4E2D-AD68-D103BB3E62FD}" dt="2025-08-24T10:05:05.492" v="296"/>
          <ac:spMkLst>
            <pc:docMk/>
            <pc:sldMk cId="294988453" sldId="258"/>
            <ac:spMk id="1035" creationId="{C7EFAAB5-34A3-C2FC-70BA-7720CC8ADBAC}"/>
          </ac:spMkLst>
        </pc:spChg>
        <pc:spChg chg="add del">
          <ac:chgData name="Jonas Bucher" userId="0dfc6b48-3d42-4f2e-8235-7f94977c301e" providerId="ADAL" clId="{B37AFA52-85E3-4E2D-AD68-D103BB3E62FD}" dt="2025-08-24T10:05:05.492" v="296"/>
          <ac:spMkLst>
            <pc:docMk/>
            <pc:sldMk cId="294988453" sldId="258"/>
            <ac:spMk id="1037" creationId="{FDD57DDC-2075-7CBD-00B4-0A5FF09917FF}"/>
          </ac:spMkLst>
        </pc:spChg>
        <pc:picChg chg="add del mod">
          <ac:chgData name="Jonas Bucher" userId="0dfc6b48-3d42-4f2e-8235-7f94977c301e" providerId="ADAL" clId="{B37AFA52-85E3-4E2D-AD68-D103BB3E62FD}" dt="2025-08-24T09:50:48.931" v="269" actId="478"/>
          <ac:picMkLst>
            <pc:docMk/>
            <pc:sldMk cId="294988453" sldId="258"/>
            <ac:picMk id="5" creationId="{4071334F-14DB-C93D-2319-5E193F5000F3}"/>
          </ac:picMkLst>
        </pc:picChg>
        <pc:picChg chg="add mod">
          <ac:chgData name="Jonas Bucher" userId="0dfc6b48-3d42-4f2e-8235-7f94977c301e" providerId="ADAL" clId="{B37AFA52-85E3-4E2D-AD68-D103BB3E62FD}" dt="2025-08-24T10:05:05.492" v="296"/>
          <ac:picMkLst>
            <pc:docMk/>
            <pc:sldMk cId="294988453" sldId="258"/>
            <ac:picMk id="10" creationId="{FCAE018E-2451-4E64-F034-9281FE89E148}"/>
          </ac:picMkLst>
        </pc:picChg>
        <pc:picChg chg="add del mod">
          <ac:chgData name="Jonas Bucher" userId="0dfc6b48-3d42-4f2e-8235-7f94977c301e" providerId="ADAL" clId="{B37AFA52-85E3-4E2D-AD68-D103BB3E62FD}" dt="2025-08-24T09:41:00.981" v="255" actId="478"/>
          <ac:picMkLst>
            <pc:docMk/>
            <pc:sldMk cId="294988453" sldId="258"/>
            <ac:picMk id="1026" creationId="{A0D6200B-CC61-615A-D062-9EC0FB9AC257}"/>
          </ac:picMkLst>
        </pc:picChg>
      </pc:sldChg>
      <pc:sldChg chg="addSp delSp modSp add del mod ord">
        <pc:chgData name="Jonas Bucher" userId="0dfc6b48-3d42-4f2e-8235-7f94977c301e" providerId="ADAL" clId="{B37AFA52-85E3-4E2D-AD68-D103BB3E62FD}" dt="2025-08-24T09:40:17.925" v="253" actId="47"/>
        <pc:sldMkLst>
          <pc:docMk/>
          <pc:sldMk cId="748680583" sldId="259"/>
        </pc:sldMkLst>
        <pc:spChg chg="mod">
          <ac:chgData name="Jonas Bucher" userId="0dfc6b48-3d42-4f2e-8235-7f94977c301e" providerId="ADAL" clId="{B37AFA52-85E3-4E2D-AD68-D103BB3E62FD}" dt="2025-08-24T09:15:33.395" v="70" actId="20577"/>
          <ac:spMkLst>
            <pc:docMk/>
            <pc:sldMk cId="748680583" sldId="259"/>
            <ac:spMk id="2" creationId="{2D7B7BF0-80DD-5C14-1C40-9BD42B81602F}"/>
          </ac:spMkLst>
        </pc:spChg>
        <pc:spChg chg="add mod">
          <ac:chgData name="Jonas Bucher" userId="0dfc6b48-3d42-4f2e-8235-7f94977c301e" providerId="ADAL" clId="{B37AFA52-85E3-4E2D-AD68-D103BB3E62FD}" dt="2025-08-24T09:15:18.426" v="57" actId="478"/>
          <ac:spMkLst>
            <pc:docMk/>
            <pc:sldMk cId="748680583" sldId="259"/>
            <ac:spMk id="3" creationId="{0ADF703E-9FBE-6135-F39A-A38F5AF7529C}"/>
          </ac:spMkLst>
        </pc:spChg>
        <pc:picChg chg="del">
          <ac:chgData name="Jonas Bucher" userId="0dfc6b48-3d42-4f2e-8235-7f94977c301e" providerId="ADAL" clId="{B37AFA52-85E3-4E2D-AD68-D103BB3E62FD}" dt="2025-08-24T09:15:18.426" v="57" actId="478"/>
          <ac:picMkLst>
            <pc:docMk/>
            <pc:sldMk cId="748680583" sldId="259"/>
            <ac:picMk id="1026" creationId="{D5F484C4-7D36-9CD7-95C6-D2436D22B975}"/>
          </ac:picMkLst>
        </pc:picChg>
        <pc:picChg chg="add mod">
          <ac:chgData name="Jonas Bucher" userId="0dfc6b48-3d42-4f2e-8235-7f94977c301e" providerId="ADAL" clId="{B37AFA52-85E3-4E2D-AD68-D103BB3E62FD}" dt="2025-08-24T09:15:27.686" v="61" actId="14100"/>
          <ac:picMkLst>
            <pc:docMk/>
            <pc:sldMk cId="748680583" sldId="259"/>
            <ac:picMk id="2050" creationId="{BEF0D0B6-3A8B-6284-F9B3-6AEE81696909}"/>
          </ac:picMkLst>
        </pc:picChg>
      </pc:sldChg>
      <pc:sldChg chg="addSp delSp modSp add del mod">
        <pc:chgData name="Jonas Bucher" userId="0dfc6b48-3d42-4f2e-8235-7f94977c301e" providerId="ADAL" clId="{B37AFA52-85E3-4E2D-AD68-D103BB3E62FD}" dt="2025-08-24T09:40:20.242" v="254" actId="47"/>
        <pc:sldMkLst>
          <pc:docMk/>
          <pc:sldMk cId="817847337" sldId="260"/>
        </pc:sldMkLst>
        <pc:spChg chg="mod">
          <ac:chgData name="Jonas Bucher" userId="0dfc6b48-3d42-4f2e-8235-7f94977c301e" providerId="ADAL" clId="{B37AFA52-85E3-4E2D-AD68-D103BB3E62FD}" dt="2025-08-24T09:23:17.164" v="167" actId="20577"/>
          <ac:spMkLst>
            <pc:docMk/>
            <pc:sldMk cId="817847337" sldId="260"/>
            <ac:spMk id="2" creationId="{FF36F800-A8C3-31BE-FB15-D8F34FB71F45}"/>
          </ac:spMkLst>
        </pc:spChg>
        <pc:spChg chg="del">
          <ac:chgData name="Jonas Bucher" userId="0dfc6b48-3d42-4f2e-8235-7f94977c301e" providerId="ADAL" clId="{B37AFA52-85E3-4E2D-AD68-D103BB3E62FD}" dt="2025-08-24T09:16:38.199" v="94"/>
          <ac:spMkLst>
            <pc:docMk/>
            <pc:sldMk cId="817847337" sldId="260"/>
            <ac:spMk id="3" creationId="{51BDB1CF-3A65-3A0E-2DC8-CDD5A5F59012}"/>
          </ac:spMkLst>
        </pc:spChg>
        <pc:picChg chg="del">
          <ac:chgData name="Jonas Bucher" userId="0dfc6b48-3d42-4f2e-8235-7f94977c301e" providerId="ADAL" clId="{B37AFA52-85E3-4E2D-AD68-D103BB3E62FD}" dt="2025-08-24T09:15:52.333" v="72" actId="478"/>
          <ac:picMkLst>
            <pc:docMk/>
            <pc:sldMk cId="817847337" sldId="260"/>
            <ac:picMk id="2050" creationId="{4C41614C-6EAB-A319-395F-AC1AD25053E7}"/>
          </ac:picMkLst>
        </pc:picChg>
        <pc:picChg chg="add mod">
          <ac:chgData name="Jonas Bucher" userId="0dfc6b48-3d42-4f2e-8235-7f94977c301e" providerId="ADAL" clId="{B37AFA52-85E3-4E2D-AD68-D103BB3E62FD}" dt="2025-08-24T09:17:08.245" v="95" actId="1076"/>
          <ac:picMkLst>
            <pc:docMk/>
            <pc:sldMk cId="817847337" sldId="260"/>
            <ac:picMk id="4098" creationId="{AD37880D-B121-C2E7-3E73-E61EF6194419}"/>
          </ac:picMkLst>
        </pc:picChg>
      </pc:sldChg>
      <pc:sldChg chg="addSp delSp modSp add del mod ord">
        <pc:chgData name="Jonas Bucher" userId="0dfc6b48-3d42-4f2e-8235-7f94977c301e" providerId="ADAL" clId="{B37AFA52-85E3-4E2D-AD68-D103BB3E62FD}" dt="2025-08-24T09:40:17.925" v="253" actId="47"/>
        <pc:sldMkLst>
          <pc:docMk/>
          <pc:sldMk cId="4140348568" sldId="261"/>
        </pc:sldMkLst>
        <pc:spChg chg="mod">
          <ac:chgData name="Jonas Bucher" userId="0dfc6b48-3d42-4f2e-8235-7f94977c301e" providerId="ADAL" clId="{B37AFA52-85E3-4E2D-AD68-D103BB3E62FD}" dt="2025-08-24T09:18:09.133" v="131" actId="20577"/>
          <ac:spMkLst>
            <pc:docMk/>
            <pc:sldMk cId="4140348568" sldId="261"/>
            <ac:spMk id="2" creationId="{D7CCA533-C8DA-5DE1-1976-54B8F3C8FBC6}"/>
          </ac:spMkLst>
        </pc:spChg>
        <pc:picChg chg="del">
          <ac:chgData name="Jonas Bucher" userId="0dfc6b48-3d42-4f2e-8235-7f94977c301e" providerId="ADAL" clId="{B37AFA52-85E3-4E2D-AD68-D103BB3E62FD}" dt="2025-08-24T09:15:54.712" v="74" actId="478"/>
          <ac:picMkLst>
            <pc:docMk/>
            <pc:sldMk cId="4140348568" sldId="261"/>
            <ac:picMk id="2050" creationId="{844A5CF5-27E8-BD71-5793-106AA7878866}"/>
          </ac:picMkLst>
        </pc:picChg>
        <pc:picChg chg="add mod">
          <ac:chgData name="Jonas Bucher" userId="0dfc6b48-3d42-4f2e-8235-7f94977c301e" providerId="ADAL" clId="{B37AFA52-85E3-4E2D-AD68-D103BB3E62FD}" dt="2025-08-24T09:18:02.215" v="112" actId="1076"/>
          <ac:picMkLst>
            <pc:docMk/>
            <pc:sldMk cId="4140348568" sldId="261"/>
            <ac:picMk id="3074" creationId="{8353DFFA-D08B-9F02-883D-EA992021DE6C}"/>
          </ac:picMkLst>
        </pc:picChg>
        <pc:picChg chg="add mod">
          <ac:chgData name="Jonas Bucher" userId="0dfc6b48-3d42-4f2e-8235-7f94977c301e" providerId="ADAL" clId="{B37AFA52-85E3-4E2D-AD68-D103BB3E62FD}" dt="2025-08-24T09:18:02.215" v="112" actId="1076"/>
          <ac:picMkLst>
            <pc:docMk/>
            <pc:sldMk cId="4140348568" sldId="261"/>
            <ac:picMk id="3076" creationId="{79D8775A-64E5-2FC3-705B-1D844EA6B2E1}"/>
          </ac:picMkLst>
        </pc:picChg>
      </pc:sldChg>
      <pc:sldChg chg="add del">
        <pc:chgData name="Jonas Bucher" userId="0dfc6b48-3d42-4f2e-8235-7f94977c301e" providerId="ADAL" clId="{B37AFA52-85E3-4E2D-AD68-D103BB3E62FD}" dt="2025-08-24T09:18:32.105" v="135" actId="2696"/>
        <pc:sldMkLst>
          <pc:docMk/>
          <pc:sldMk cId="131056920" sldId="262"/>
        </pc:sldMkLst>
      </pc:sldChg>
      <pc:sldChg chg="addSp delSp modSp add mod setBg">
        <pc:chgData name="Jonas Bucher" userId="0dfc6b48-3d42-4f2e-8235-7f94977c301e" providerId="ADAL" clId="{B37AFA52-85E3-4E2D-AD68-D103BB3E62FD}" dt="2025-08-24T10:08:25.829" v="325" actId="1036"/>
        <pc:sldMkLst>
          <pc:docMk/>
          <pc:sldMk cId="422798915" sldId="262"/>
        </pc:sldMkLst>
        <pc:spChg chg="del mod">
          <ac:chgData name="Jonas Bucher" userId="0dfc6b48-3d42-4f2e-8235-7f94977c301e" providerId="ADAL" clId="{B37AFA52-85E3-4E2D-AD68-D103BB3E62FD}" dt="2025-08-24T09:57:44.960" v="277" actId="478"/>
          <ac:spMkLst>
            <pc:docMk/>
            <pc:sldMk cId="422798915" sldId="262"/>
            <ac:spMk id="2" creationId="{4BD57495-4CCE-DDC0-BBDC-74FADA4EED41}"/>
          </ac:spMkLst>
        </pc:spChg>
        <pc:spChg chg="add del mod">
          <ac:chgData name="Jonas Bucher" userId="0dfc6b48-3d42-4f2e-8235-7f94977c301e" providerId="ADAL" clId="{B37AFA52-85E3-4E2D-AD68-D103BB3E62FD}" dt="2025-08-24T10:05:05.492" v="296"/>
          <ac:spMkLst>
            <pc:docMk/>
            <pc:sldMk cId="422798915" sldId="262"/>
            <ac:spMk id="3" creationId="{BC43B778-2168-AA45-9E25-C0849EA87A58}"/>
          </ac:spMkLst>
        </pc:spChg>
        <pc:spChg chg="add del mod">
          <ac:chgData name="Jonas Bucher" userId="0dfc6b48-3d42-4f2e-8235-7f94977c301e" providerId="ADAL" clId="{B37AFA52-85E3-4E2D-AD68-D103BB3E62FD}" dt="2025-08-24T10:05:05.492" v="296"/>
          <ac:spMkLst>
            <pc:docMk/>
            <pc:sldMk cId="422798915" sldId="262"/>
            <ac:spMk id="7" creationId="{230CD7D2-E86A-CC83-9F93-35B90AC5A4E7}"/>
          </ac:spMkLst>
        </pc:spChg>
        <pc:spChg chg="add del">
          <ac:chgData name="Jonas Bucher" userId="0dfc6b48-3d42-4f2e-8235-7f94977c301e" providerId="ADAL" clId="{B37AFA52-85E3-4E2D-AD68-D103BB3E62FD}" dt="2025-08-24T10:04:36.444" v="293" actId="26606"/>
          <ac:spMkLst>
            <pc:docMk/>
            <pc:sldMk cId="422798915" sldId="262"/>
            <ac:spMk id="12" creationId="{E20BB609-EF92-42DB-836C-0699A590B5CF}"/>
          </ac:spMkLst>
        </pc:spChg>
        <pc:spChg chg="add del">
          <ac:chgData name="Jonas Bucher" userId="0dfc6b48-3d42-4f2e-8235-7f94977c301e" providerId="ADAL" clId="{B37AFA52-85E3-4E2D-AD68-D103BB3E62FD}" dt="2025-08-24T10:04:36.444" v="293" actId="26606"/>
          <ac:spMkLst>
            <pc:docMk/>
            <pc:sldMk cId="422798915" sldId="262"/>
            <ac:spMk id="14" creationId="{B2C335F7-F61C-4EB4-80F2-4B1438FE66BB}"/>
          </ac:spMkLst>
        </pc:spChg>
        <pc:picChg chg="add del mod">
          <ac:chgData name="Jonas Bucher" userId="0dfc6b48-3d42-4f2e-8235-7f94977c301e" providerId="ADAL" clId="{B37AFA52-85E3-4E2D-AD68-D103BB3E62FD}" dt="2025-08-24T10:08:13.739" v="308" actId="478"/>
          <ac:picMkLst>
            <pc:docMk/>
            <pc:sldMk cId="422798915" sldId="262"/>
            <ac:picMk id="4" creationId="{1324B86E-D8EA-92EA-3EE3-34D804A71CB9}"/>
          </ac:picMkLst>
        </pc:picChg>
        <pc:picChg chg="add del mod">
          <ac:chgData name="Jonas Bucher" userId="0dfc6b48-3d42-4f2e-8235-7f94977c301e" providerId="ADAL" clId="{B37AFA52-85E3-4E2D-AD68-D103BB3E62FD}" dt="2025-08-24T09:38:17.880" v="252" actId="478"/>
          <ac:picMkLst>
            <pc:docMk/>
            <pc:sldMk cId="422798915" sldId="262"/>
            <ac:picMk id="5" creationId="{D024543A-F4A3-B2BD-C839-2A4EFC55981C}"/>
          </ac:picMkLst>
        </pc:picChg>
        <pc:picChg chg="add ord">
          <ac:chgData name="Jonas Bucher" userId="0dfc6b48-3d42-4f2e-8235-7f94977c301e" providerId="ADAL" clId="{B37AFA52-85E3-4E2D-AD68-D103BB3E62FD}" dt="2025-08-24T10:08:17.264" v="310" actId="171"/>
          <ac:picMkLst>
            <pc:docMk/>
            <pc:sldMk cId="422798915" sldId="262"/>
            <ac:picMk id="9" creationId="{D25CFA8B-EF79-6B88-5B44-90B5F2209501}"/>
          </ac:picMkLst>
        </pc:picChg>
        <pc:picChg chg="del">
          <ac:chgData name="Jonas Bucher" userId="0dfc6b48-3d42-4f2e-8235-7f94977c301e" providerId="ADAL" clId="{B37AFA52-85E3-4E2D-AD68-D103BB3E62FD}" dt="2025-08-24T09:20:18.867" v="145" actId="478"/>
          <ac:picMkLst>
            <pc:docMk/>
            <pc:sldMk cId="422798915" sldId="262"/>
            <ac:picMk id="4098" creationId="{7B51276C-BAE7-29B2-0FC3-6F90A23136AF}"/>
          </ac:picMkLst>
        </pc:picChg>
        <pc:picChg chg="add mod">
          <ac:chgData name="Jonas Bucher" userId="0dfc6b48-3d42-4f2e-8235-7f94977c301e" providerId="ADAL" clId="{B37AFA52-85E3-4E2D-AD68-D103BB3E62FD}" dt="2025-08-24T10:08:25.829" v="325" actId="1036"/>
          <ac:picMkLst>
            <pc:docMk/>
            <pc:sldMk cId="422798915" sldId="262"/>
            <ac:picMk id="9218" creationId="{C79CA095-ABB8-4A40-0D35-96241EC3B92E}"/>
          </ac:picMkLst>
        </pc:picChg>
      </pc:sldChg>
      <pc:sldChg chg="new del">
        <pc:chgData name="Jonas Bucher" userId="0dfc6b48-3d42-4f2e-8235-7f94977c301e" providerId="ADAL" clId="{B37AFA52-85E3-4E2D-AD68-D103BB3E62FD}" dt="2025-08-24T09:18:12.717" v="132" actId="2696"/>
        <pc:sldMkLst>
          <pc:docMk/>
          <pc:sldMk cId="869987121" sldId="263"/>
        </pc:sldMkLst>
      </pc:sldChg>
      <pc:sldChg chg="modSp add del">
        <pc:chgData name="Jonas Bucher" userId="0dfc6b48-3d42-4f2e-8235-7f94977c301e" providerId="ADAL" clId="{B37AFA52-85E3-4E2D-AD68-D103BB3E62FD}" dt="2025-08-24T10:06:20.329" v="306" actId="47"/>
        <pc:sldMkLst>
          <pc:docMk/>
          <pc:sldMk cId="3762997215" sldId="263"/>
        </pc:sldMkLst>
        <pc:spChg chg="mod">
          <ac:chgData name="Jonas Bucher" userId="0dfc6b48-3d42-4f2e-8235-7f94977c301e" providerId="ADAL" clId="{B37AFA52-85E3-4E2D-AD68-D103BB3E62FD}" dt="2025-08-24T10:05:05.492" v="296"/>
          <ac:spMkLst>
            <pc:docMk/>
            <pc:sldMk cId="3762997215" sldId="263"/>
            <ac:spMk id="2" creationId="{7427F945-E528-D8CB-BB5D-4ABD3FE40401}"/>
          </ac:spMkLst>
        </pc:spChg>
        <pc:spChg chg="mod">
          <ac:chgData name="Jonas Bucher" userId="0dfc6b48-3d42-4f2e-8235-7f94977c301e" providerId="ADAL" clId="{B37AFA52-85E3-4E2D-AD68-D103BB3E62FD}" dt="2025-08-24T10:05:05.492" v="296"/>
          <ac:spMkLst>
            <pc:docMk/>
            <pc:sldMk cId="3762997215" sldId="263"/>
            <ac:spMk id="3" creationId="{EED27330-C550-B40C-BCF4-9C64C7B13C83}"/>
          </ac:spMkLst>
        </pc:spChg>
      </pc:sldChg>
      <pc:sldChg chg="modSp add del">
        <pc:chgData name="Jonas Bucher" userId="0dfc6b48-3d42-4f2e-8235-7f94977c301e" providerId="ADAL" clId="{B37AFA52-85E3-4E2D-AD68-D103BB3E62FD}" dt="2025-08-24T10:06:22.476" v="307" actId="47"/>
        <pc:sldMkLst>
          <pc:docMk/>
          <pc:sldMk cId="1246279749" sldId="264"/>
        </pc:sldMkLst>
        <pc:spChg chg="mod">
          <ac:chgData name="Jonas Bucher" userId="0dfc6b48-3d42-4f2e-8235-7f94977c301e" providerId="ADAL" clId="{B37AFA52-85E3-4E2D-AD68-D103BB3E62FD}" dt="2025-08-24T10:05:05.492" v="296"/>
          <ac:spMkLst>
            <pc:docMk/>
            <pc:sldMk cId="1246279749" sldId="264"/>
            <ac:spMk id="2" creationId="{09BAD9AA-C943-EA35-5A82-CF37009DAE1E}"/>
          </ac:spMkLst>
        </pc:spChg>
        <pc:spChg chg="mod">
          <ac:chgData name="Jonas Bucher" userId="0dfc6b48-3d42-4f2e-8235-7f94977c301e" providerId="ADAL" clId="{B37AFA52-85E3-4E2D-AD68-D103BB3E62FD}" dt="2025-08-24T10:05:05.492" v="296"/>
          <ac:spMkLst>
            <pc:docMk/>
            <pc:sldMk cId="1246279749" sldId="264"/>
            <ac:spMk id="3" creationId="{1C04EF3B-20FB-1134-541F-4031FCDEC3B2}"/>
          </ac:spMkLst>
        </pc:spChg>
      </pc:sldChg>
      <pc:sldChg chg="addSp delSp modSp new mod">
        <pc:chgData name="Jonas Bucher" userId="0dfc6b48-3d42-4f2e-8235-7f94977c301e" providerId="ADAL" clId="{B37AFA52-85E3-4E2D-AD68-D103BB3E62FD}" dt="2025-08-24T10:13:36.012" v="387" actId="1076"/>
        <pc:sldMkLst>
          <pc:docMk/>
          <pc:sldMk cId="3034755220" sldId="265"/>
        </pc:sldMkLst>
        <pc:spChg chg="mod">
          <ac:chgData name="Jonas Bucher" userId="0dfc6b48-3d42-4f2e-8235-7f94977c301e" providerId="ADAL" clId="{B37AFA52-85E3-4E2D-AD68-D103BB3E62FD}" dt="2025-08-24T10:05:05.492" v="296"/>
          <ac:spMkLst>
            <pc:docMk/>
            <pc:sldMk cId="3034755220" sldId="265"/>
            <ac:spMk id="2" creationId="{85C129C3-503A-365B-B17A-39A74EBC9B20}"/>
          </ac:spMkLst>
        </pc:spChg>
        <pc:spChg chg="del">
          <ac:chgData name="Jonas Bucher" userId="0dfc6b48-3d42-4f2e-8235-7f94977c301e" providerId="ADAL" clId="{B37AFA52-85E3-4E2D-AD68-D103BB3E62FD}" dt="2025-08-24T09:37:43.582" v="248" actId="22"/>
          <ac:spMkLst>
            <pc:docMk/>
            <pc:sldMk cId="3034755220" sldId="265"/>
            <ac:spMk id="3" creationId="{09B286AF-6427-5574-B4CC-DF5A1068FBE2}"/>
          </ac:spMkLst>
        </pc:spChg>
        <pc:picChg chg="add mod ord">
          <ac:chgData name="Jonas Bucher" userId="0dfc6b48-3d42-4f2e-8235-7f94977c301e" providerId="ADAL" clId="{B37AFA52-85E3-4E2D-AD68-D103BB3E62FD}" dt="2025-08-24T10:13:36.012" v="387" actId="1076"/>
          <ac:picMkLst>
            <pc:docMk/>
            <pc:sldMk cId="3034755220" sldId="265"/>
            <ac:picMk id="5" creationId="{C9BF3AB8-C758-35AA-7021-ABA877DD1AAF}"/>
          </ac:picMkLst>
        </pc:picChg>
      </pc:sldChg>
      <pc:sldChg chg="addSp modSp new mod">
        <pc:chgData name="Jonas Bucher" userId="0dfc6b48-3d42-4f2e-8235-7f94977c301e" providerId="ADAL" clId="{B37AFA52-85E3-4E2D-AD68-D103BB3E62FD}" dt="2025-08-24T10:05:05.492" v="296"/>
        <pc:sldMkLst>
          <pc:docMk/>
          <pc:sldMk cId="1238682323" sldId="266"/>
        </pc:sldMkLst>
        <pc:spChg chg="mod">
          <ac:chgData name="Jonas Bucher" userId="0dfc6b48-3d42-4f2e-8235-7f94977c301e" providerId="ADAL" clId="{B37AFA52-85E3-4E2D-AD68-D103BB3E62FD}" dt="2025-08-24T10:05:05.492" v="296"/>
          <ac:spMkLst>
            <pc:docMk/>
            <pc:sldMk cId="1238682323" sldId="266"/>
            <ac:spMk id="2" creationId="{9E73FC90-D4A9-E94E-A075-E5F6A05D52B3}"/>
          </ac:spMkLst>
        </pc:spChg>
        <pc:spChg chg="mod">
          <ac:chgData name="Jonas Bucher" userId="0dfc6b48-3d42-4f2e-8235-7f94977c301e" providerId="ADAL" clId="{B37AFA52-85E3-4E2D-AD68-D103BB3E62FD}" dt="2025-08-24T10:05:05.492" v="296"/>
          <ac:spMkLst>
            <pc:docMk/>
            <pc:sldMk cId="1238682323" sldId="266"/>
            <ac:spMk id="3" creationId="{7427EFDD-AF35-AE53-567D-821835ECE246}"/>
          </ac:spMkLst>
        </pc:spChg>
        <pc:spChg chg="add mod">
          <ac:chgData name="Jonas Bucher" userId="0dfc6b48-3d42-4f2e-8235-7f94977c301e" providerId="ADAL" clId="{B37AFA52-85E3-4E2D-AD68-D103BB3E62FD}" dt="2025-08-24T09:52:27.986" v="275" actId="13822"/>
          <ac:spMkLst>
            <pc:docMk/>
            <pc:sldMk cId="1238682323" sldId="266"/>
            <ac:spMk id="4" creationId="{6FF9EE5C-58A2-9B5A-F896-97C78AE0D4F3}"/>
          </ac:spMkLst>
        </pc:spChg>
      </pc:sldChg>
      <pc:sldChg chg="new del">
        <pc:chgData name="Jonas Bucher" userId="0dfc6b48-3d42-4f2e-8235-7f94977c301e" providerId="ADAL" clId="{B37AFA52-85E3-4E2D-AD68-D103BB3E62FD}" dt="2025-08-24T10:00:04.119" v="287" actId="2696"/>
        <pc:sldMkLst>
          <pc:docMk/>
          <pc:sldMk cId="245883229" sldId="267"/>
        </pc:sldMkLst>
      </pc:sldChg>
      <pc:sldChg chg="add del">
        <pc:chgData name="Jonas Bucher" userId="0dfc6b48-3d42-4f2e-8235-7f94977c301e" providerId="ADAL" clId="{B37AFA52-85E3-4E2D-AD68-D103BB3E62FD}" dt="2025-08-24T10:08:35.444" v="326" actId="2696"/>
        <pc:sldMkLst>
          <pc:docMk/>
          <pc:sldMk cId="537440480" sldId="267"/>
        </pc:sldMkLst>
      </pc:sldChg>
      <pc:sldChg chg="addSp delSp modSp add mod modShow">
        <pc:chgData name="Jonas Bucher" userId="0dfc6b48-3d42-4f2e-8235-7f94977c301e" providerId="ADAL" clId="{B37AFA52-85E3-4E2D-AD68-D103BB3E62FD}" dt="2025-08-24T12:18:28.637" v="394" actId="729"/>
        <pc:sldMkLst>
          <pc:docMk/>
          <pc:sldMk cId="3326641459" sldId="267"/>
        </pc:sldMkLst>
        <pc:picChg chg="add">
          <ac:chgData name="Jonas Bucher" userId="0dfc6b48-3d42-4f2e-8235-7f94977c301e" providerId="ADAL" clId="{B37AFA52-85E3-4E2D-AD68-D103BB3E62FD}" dt="2025-08-24T10:09:37.423" v="328" actId="22"/>
          <ac:picMkLst>
            <pc:docMk/>
            <pc:sldMk cId="3326641459" sldId="267"/>
            <ac:picMk id="4" creationId="{19AF5FEE-1FBC-75E4-B485-3872590586E4}"/>
          </ac:picMkLst>
        </pc:picChg>
        <pc:picChg chg="add del mod">
          <ac:chgData name="Jonas Bucher" userId="0dfc6b48-3d42-4f2e-8235-7f94977c301e" providerId="ADAL" clId="{B37AFA52-85E3-4E2D-AD68-D103BB3E62FD}" dt="2025-08-24T10:10:11.632" v="333" actId="478"/>
          <ac:picMkLst>
            <pc:docMk/>
            <pc:sldMk cId="3326641459" sldId="267"/>
            <ac:picMk id="5" creationId="{D102AA72-044C-ACA4-8034-9F2541287209}"/>
          </ac:picMkLst>
        </pc:picChg>
        <pc:picChg chg="add del mod">
          <ac:chgData name="Jonas Bucher" userId="0dfc6b48-3d42-4f2e-8235-7f94977c301e" providerId="ADAL" clId="{B37AFA52-85E3-4E2D-AD68-D103BB3E62FD}" dt="2025-08-24T10:10:15.599" v="335" actId="478"/>
          <ac:picMkLst>
            <pc:docMk/>
            <pc:sldMk cId="3326641459" sldId="267"/>
            <ac:picMk id="6" creationId="{FB9C44E2-F9EB-A606-6117-108627596BD3}"/>
          </ac:picMkLst>
        </pc:picChg>
        <pc:picChg chg="add del">
          <ac:chgData name="Jonas Bucher" userId="0dfc6b48-3d42-4f2e-8235-7f94977c301e" providerId="ADAL" clId="{B37AFA52-85E3-4E2D-AD68-D103BB3E62FD}" dt="2025-08-24T10:10:01.671" v="330" actId="478"/>
          <ac:picMkLst>
            <pc:docMk/>
            <pc:sldMk cId="3326641459" sldId="267"/>
            <ac:picMk id="10242" creationId="{7D851D60-D0F1-901F-2FC9-CC139B2FDE59}"/>
          </ac:picMkLst>
        </pc:picChg>
        <pc:picChg chg="add mod">
          <ac:chgData name="Jonas Bucher" userId="0dfc6b48-3d42-4f2e-8235-7f94977c301e" providerId="ADAL" clId="{B37AFA52-85E3-4E2D-AD68-D103BB3E62FD}" dt="2025-08-24T10:11:06.625" v="363" actId="1038"/>
          <ac:picMkLst>
            <pc:docMk/>
            <pc:sldMk cId="3326641459" sldId="267"/>
            <ac:picMk id="10244" creationId="{3C8E2208-6CAB-61FB-42BC-A6EB34767056}"/>
          </ac:picMkLst>
        </pc:picChg>
      </pc:sldChg>
      <pc:sldChg chg="addSp delSp modSp add del mod modAnim">
        <pc:chgData name="Jonas Bucher" userId="0dfc6b48-3d42-4f2e-8235-7f94977c301e" providerId="ADAL" clId="{B37AFA52-85E3-4E2D-AD68-D103BB3E62FD}" dt="2025-08-24T10:13:01.049" v="384" actId="47"/>
        <pc:sldMkLst>
          <pc:docMk/>
          <pc:sldMk cId="4162675761" sldId="268"/>
        </pc:sldMkLst>
        <pc:spChg chg="del">
          <ac:chgData name="Jonas Bucher" userId="0dfc6b48-3d42-4f2e-8235-7f94977c301e" providerId="ADAL" clId="{B37AFA52-85E3-4E2D-AD68-D103BB3E62FD}" dt="2025-08-24T10:11:42.609" v="366"/>
          <ac:spMkLst>
            <pc:docMk/>
            <pc:sldMk cId="4162675761" sldId="268"/>
            <ac:spMk id="3" creationId="{A7E8A27B-9F90-A7C3-BB1F-DACD33500CA4}"/>
          </ac:spMkLst>
        </pc:spChg>
        <pc:picChg chg="add mod ord">
          <ac:chgData name="Jonas Bucher" userId="0dfc6b48-3d42-4f2e-8235-7f94977c301e" providerId="ADAL" clId="{B37AFA52-85E3-4E2D-AD68-D103BB3E62FD}" dt="2025-08-24T10:12:22.699" v="373" actId="14100"/>
          <ac:picMkLst>
            <pc:docMk/>
            <pc:sldMk cId="4162675761" sldId="268"/>
            <ac:picMk id="2" creationId="{BD618C56-E9F2-134F-DE27-1CC93BCBEBCA}"/>
          </ac:picMkLst>
        </pc:picChg>
        <pc:picChg chg="del">
          <ac:chgData name="Jonas Bucher" userId="0dfc6b48-3d42-4f2e-8235-7f94977c301e" providerId="ADAL" clId="{B37AFA52-85E3-4E2D-AD68-D103BB3E62FD}" dt="2025-08-24T10:11:24.209" v="365" actId="478"/>
          <ac:picMkLst>
            <pc:docMk/>
            <pc:sldMk cId="4162675761" sldId="268"/>
            <ac:picMk id="10244" creationId="{0DAEB019-A619-DCB4-497A-41DCEA75E249}"/>
          </ac:picMkLst>
        </pc:picChg>
      </pc:sldChg>
      <pc:sldChg chg="addSp delSp modSp add mod modAnim">
        <pc:chgData name="Jonas Bucher" userId="0dfc6b48-3d42-4f2e-8235-7f94977c301e" providerId="ADAL" clId="{B37AFA52-85E3-4E2D-AD68-D103BB3E62FD}" dt="2025-08-24T11:29:39.359" v="392" actId="478"/>
        <pc:sldMkLst>
          <pc:docMk/>
          <pc:sldMk cId="1768146440" sldId="269"/>
        </pc:sldMkLst>
        <pc:spChg chg="del">
          <ac:chgData name="Jonas Bucher" userId="0dfc6b48-3d42-4f2e-8235-7f94977c301e" providerId="ADAL" clId="{B37AFA52-85E3-4E2D-AD68-D103BB3E62FD}" dt="2025-08-24T11:29:39.359" v="392" actId="478"/>
          <ac:spMkLst>
            <pc:docMk/>
            <pc:sldMk cId="1768146440" sldId="269"/>
            <ac:spMk id="3" creationId="{ADF35194-4D42-C944-6B41-72A58F405214}"/>
          </ac:spMkLst>
        </pc:spChg>
        <pc:spChg chg="del">
          <ac:chgData name="Jonas Bucher" userId="0dfc6b48-3d42-4f2e-8235-7f94977c301e" providerId="ADAL" clId="{B37AFA52-85E3-4E2D-AD68-D103BB3E62FD}" dt="2025-08-24T11:29:35.366" v="391" actId="478"/>
          <ac:spMkLst>
            <pc:docMk/>
            <pc:sldMk cId="1768146440" sldId="269"/>
            <ac:spMk id="7" creationId="{CC855928-3FA3-5877-FCDA-A2AD462426F8}"/>
          </ac:spMkLst>
        </pc:spChg>
        <pc:picChg chg="add mod">
          <ac:chgData name="Jonas Bucher" userId="0dfc6b48-3d42-4f2e-8235-7f94977c301e" providerId="ADAL" clId="{B37AFA52-85E3-4E2D-AD68-D103BB3E62FD}" dt="2025-08-24T10:12:53.112" v="383" actId="1038"/>
          <ac:picMkLst>
            <pc:docMk/>
            <pc:sldMk cId="1768146440" sldId="269"/>
            <ac:picMk id="2" creationId="{83528236-6FF6-173B-5722-41675B364663}"/>
          </ac:picMkLst>
        </pc:picChg>
        <pc:picChg chg="add mod ord">
          <ac:chgData name="Jonas Bucher" userId="0dfc6b48-3d42-4f2e-8235-7f94977c301e" providerId="ADAL" clId="{B37AFA52-85E3-4E2D-AD68-D103BB3E62FD}" dt="2025-08-24T11:29:25.186" v="390" actId="167"/>
          <ac:picMkLst>
            <pc:docMk/>
            <pc:sldMk cId="1768146440" sldId="269"/>
            <ac:picMk id="4" creationId="{60A25A99-415E-3ECE-91D5-7894C4F995E9}"/>
          </ac:picMkLst>
        </pc:picChg>
        <pc:picChg chg="del">
          <ac:chgData name="Jonas Bucher" userId="0dfc6b48-3d42-4f2e-8235-7f94977c301e" providerId="ADAL" clId="{B37AFA52-85E3-4E2D-AD68-D103BB3E62FD}" dt="2025-08-24T11:29:19.630" v="388" actId="478"/>
          <ac:picMkLst>
            <pc:docMk/>
            <pc:sldMk cId="1768146440" sldId="269"/>
            <ac:picMk id="9" creationId="{0D7269B1-6EE9-E4AB-1F1C-346399C867EF}"/>
          </ac:picMkLst>
        </pc:picChg>
      </pc:sldChg>
    </pc:docChg>
  </pc:docChgLst>
  <pc:docChgLst>
    <pc:chgData name="Yannis Löhnert" userId="S::yl@nexplore.ch::a04bfa32-07fa-44e1-bbbe-49efa113b2b7" providerId="AD" clId="Web-{6F70C078-603B-D0D9-E248-AB5B230D08FB}"/>
    <pc:docChg chg="addSld delSld modSld">
      <pc:chgData name="Yannis Löhnert" userId="S::yl@nexplore.ch::a04bfa32-07fa-44e1-bbbe-49efa113b2b7" providerId="AD" clId="Web-{6F70C078-603B-D0D9-E248-AB5B230D08FB}" dt="2025-08-24T10:34:42.981" v="109" actId="20577"/>
      <pc:docMkLst>
        <pc:docMk/>
      </pc:docMkLst>
      <pc:sldChg chg="addSp delSp modSp">
        <pc:chgData name="Yannis Löhnert" userId="S::yl@nexplore.ch::a04bfa32-07fa-44e1-bbbe-49efa113b2b7" providerId="AD" clId="Web-{6F70C078-603B-D0D9-E248-AB5B230D08FB}" dt="2025-08-24T10:34:42.981" v="109" actId="20577"/>
        <pc:sldMkLst>
          <pc:docMk/>
          <pc:sldMk cId="2687775642" sldId="256"/>
        </pc:sldMkLst>
        <pc:spChg chg="mod">
          <ac:chgData name="Yannis Löhnert" userId="S::yl@nexplore.ch::a04bfa32-07fa-44e1-bbbe-49efa113b2b7" providerId="AD" clId="Web-{6F70C078-603B-D0D9-E248-AB5B230D08FB}" dt="2025-08-24T10:11:08.487" v="19" actId="20577"/>
          <ac:spMkLst>
            <pc:docMk/>
            <pc:sldMk cId="2687775642" sldId="256"/>
            <ac:spMk id="2" creationId="{62EA57AD-FC52-3F63-F792-800A5DEDA0C2}"/>
          </ac:spMkLst>
        </pc:spChg>
        <pc:spChg chg="mod">
          <ac:chgData name="Yannis Löhnert" userId="S::yl@nexplore.ch::a04bfa32-07fa-44e1-bbbe-49efa113b2b7" providerId="AD" clId="Web-{6F70C078-603B-D0D9-E248-AB5B230D08FB}" dt="2025-08-24T10:34:42.981" v="109" actId="20577"/>
          <ac:spMkLst>
            <pc:docMk/>
            <pc:sldMk cId="2687775642" sldId="256"/>
            <ac:spMk id="3" creationId="{145EC3EB-E7F7-7CB2-7839-8EE0AB2532E6}"/>
          </ac:spMkLst>
        </pc:spChg>
        <pc:spChg chg="add mod">
          <ac:chgData name="Yannis Löhnert" userId="S::yl@nexplore.ch::a04bfa32-07fa-44e1-bbbe-49efa113b2b7" providerId="AD" clId="Web-{6F70C078-603B-D0D9-E248-AB5B230D08FB}" dt="2025-08-24T10:19:33.980" v="99" actId="1076"/>
          <ac:spMkLst>
            <pc:docMk/>
            <pc:sldMk cId="2687775642" sldId="256"/>
            <ac:spMk id="5" creationId="{132C581A-A4A9-BA63-6B6E-985A95F47DC8}"/>
          </ac:spMkLst>
        </pc:spChg>
        <pc:spChg chg="add del">
          <ac:chgData name="Yannis Löhnert" userId="S::yl@nexplore.ch::a04bfa32-07fa-44e1-bbbe-49efa113b2b7" providerId="AD" clId="Web-{6F70C078-603B-D0D9-E248-AB5B230D08FB}" dt="2025-08-24T10:12:29.332" v="39"/>
          <ac:spMkLst>
            <pc:docMk/>
            <pc:sldMk cId="2687775642" sldId="256"/>
            <ac:spMk id="6" creationId="{4B7836FF-21EE-0E3E-F4CE-D0E11139C59D}"/>
          </ac:spMkLst>
        </pc:spChg>
        <pc:spChg chg="add mod">
          <ac:chgData name="Yannis Löhnert" userId="S::yl@nexplore.ch::a04bfa32-07fa-44e1-bbbe-49efa113b2b7" providerId="AD" clId="Web-{6F70C078-603B-D0D9-E248-AB5B230D08FB}" dt="2025-08-24T10:14:45.960" v="81" actId="1076"/>
          <ac:spMkLst>
            <pc:docMk/>
            <pc:sldMk cId="2687775642" sldId="256"/>
            <ac:spMk id="7" creationId="{9141A0A8-12AB-73FA-35AF-C1CE789E5A9F}"/>
          </ac:spMkLst>
        </pc:spChg>
        <pc:picChg chg="mod">
          <ac:chgData name="Yannis Löhnert" userId="S::yl@nexplore.ch::a04bfa32-07fa-44e1-bbbe-49efa113b2b7" providerId="AD" clId="Web-{6F70C078-603B-D0D9-E248-AB5B230D08FB}" dt="2025-08-24T10:11:58.144" v="36" actId="1076"/>
          <ac:picMkLst>
            <pc:docMk/>
            <pc:sldMk cId="2687775642" sldId="256"/>
            <ac:picMk id="4" creationId="{1C45DD95-98F6-1BAB-DAE3-F11EE28876A4}"/>
          </ac:picMkLst>
        </pc:picChg>
        <pc:picChg chg="add mod">
          <ac:chgData name="Yannis Löhnert" userId="S::yl@nexplore.ch::a04bfa32-07fa-44e1-bbbe-49efa113b2b7" providerId="AD" clId="Web-{6F70C078-603B-D0D9-E248-AB5B230D08FB}" dt="2025-08-24T10:19:18.058" v="98" actId="14100"/>
          <ac:picMkLst>
            <pc:docMk/>
            <pc:sldMk cId="2687775642" sldId="256"/>
            <ac:picMk id="8" creationId="{CC9A6EDC-FF65-0FE4-A6A6-269501194177}"/>
          </ac:picMkLst>
        </pc:picChg>
      </pc:sldChg>
      <pc:sldChg chg="addSp delSp modSp addAnim delAnim modAnim">
        <pc:chgData name="Yannis Löhnert" userId="S::yl@nexplore.ch::a04bfa32-07fa-44e1-bbbe-49efa113b2b7" providerId="AD" clId="Web-{6F70C078-603B-D0D9-E248-AB5B230D08FB}" dt="2025-08-24T10:02:39.959" v="17"/>
        <pc:sldMkLst>
          <pc:docMk/>
          <pc:sldMk cId="2354804270" sldId="257"/>
        </pc:sldMkLst>
        <pc:picChg chg="add mod">
          <ac:chgData name="Yannis Löhnert" userId="S::yl@nexplore.ch::a04bfa32-07fa-44e1-bbbe-49efa113b2b7" providerId="AD" clId="Web-{6F70C078-603B-D0D9-E248-AB5B230D08FB}" dt="2025-08-24T09:52:16.526" v="14" actId="1076"/>
          <ac:picMkLst>
            <pc:docMk/>
            <pc:sldMk cId="2354804270" sldId="257"/>
            <ac:picMk id="2" creationId="{5CCECAA2-7618-7B9C-90B9-1D01220E185B}"/>
          </ac:picMkLst>
        </pc:picChg>
        <pc:picChg chg="del">
          <ac:chgData name="Yannis Löhnert" userId="S::yl@nexplore.ch::a04bfa32-07fa-44e1-bbbe-49efa113b2b7" providerId="AD" clId="Web-{6F70C078-603B-D0D9-E248-AB5B230D08FB}" dt="2025-08-24T09:51:12.447" v="9"/>
          <ac:picMkLst>
            <pc:docMk/>
            <pc:sldMk cId="2354804270" sldId="257"/>
            <ac:picMk id="10" creationId="{CC426763-EEDC-BC18-876B-F88C23767CC7}"/>
          </ac:picMkLst>
        </pc:picChg>
      </pc:sldChg>
      <pc:sldChg chg="new del">
        <pc:chgData name="Yannis Löhnert" userId="S::yl@nexplore.ch::a04bfa32-07fa-44e1-bbbe-49efa113b2b7" providerId="AD" clId="Web-{6F70C078-603B-D0D9-E248-AB5B230D08FB}" dt="2025-08-24T09:56:34.843" v="16"/>
        <pc:sldMkLst>
          <pc:docMk/>
          <pc:sldMk cId="3727905168" sldId="267"/>
        </pc:sldMkLst>
      </pc:sldChg>
    </pc:docChg>
  </pc:docChgLst>
</pc:chgInfo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D19FD-6C33-379E-EB3F-1546D10D0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C93ACA-B754-A31D-B14F-8C595E92DD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0DBBE-4933-0349-C506-7FBCE938C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55D2B-D73C-A945-F74C-5D03E7899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1BB27-B085-F4AB-8B7A-8595209B9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0795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C1CC6-BB23-6299-277F-555428DEB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82AB68-4ED1-B4E5-E492-75A1AD1BFF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82927-29D7-4167-8C13-1E98A2F89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D7CC6-AF90-FAAC-A02B-83D907DAF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EAAC2-B498-E751-638E-2AF49B0D2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010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C6B52A-31D8-F1CD-0090-436572D05F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9E7507-54DC-B5B4-0232-FEBA23DF88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C4A79-3E1C-8D46-678A-8229038EB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E95C7-D26D-66B7-AE09-307CC29F0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72562-9F71-83B2-1FC1-617C4CA9A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173FE-A20E-FFCA-804F-4A48132E3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F06D09-C1BF-DC0C-B310-B3AA1662F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F88AC-D890-5DBF-754D-1A7FD27F4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7DDE6-2B27-A8CC-5141-7F479FD30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E06596-F0C4-A26A-D763-D0321D4E8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24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460F-D637-4C16-2FC1-E1FFD3A9B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B66AB7-F7E3-1B6B-0252-672EB351C7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E323B-7571-9199-1F4D-E7A4F2BA5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7A055-AFDF-F386-E3EA-88A7A16D0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301B4-879C-F18C-EA97-F6C54C121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088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3E350-5B71-4EFB-8F09-FC3A5A01B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30AEB-05D1-9FCD-1858-1F0CD78346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33CF96-B146-7FBE-7206-05BE8C6B07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1FF4C-7B30-072B-FD41-E5212C50E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FACF0A-30A4-91CC-B0C6-DD958FCF6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911C89-F819-3FE3-3649-378095A0A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174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22B81-D908-8758-1DDD-0A40E99B5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7276B-FEF5-668F-8313-B85986B91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68C73-201F-9A87-04E1-2DE965BBD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B5F8CB-1A91-EF90-6498-BD209E4B8A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5C7B06-0DC7-D1D9-1CEC-B889D42291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4027B3-CED0-290B-7B94-C8C02FFF2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E71050-4E46-E5F0-34C8-877702B74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50C649-F0AA-1DC4-B111-20F591938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619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CE9A0-9C0C-32BA-6A70-E88C035DA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B586D0-1D09-36E4-37EF-3AE7B41E7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F92DFA-D2F5-854B-C33D-2BF2E37BA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A5ADB7-07F4-6C76-D219-05C88DFBA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942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8B223A-648F-FDB2-0ECD-FBD0F5F25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C08404-BF99-6430-33BF-8711B56D2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6001F0-79B9-F772-C43D-05A4F7B62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291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783-6F85-EBF7-FE63-C9E9104AD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68989-FD35-E98B-9C23-181AFE121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FC02BE-8902-72DA-BCB2-09246FBFFD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49F308-1BDE-C62C-7BAE-872E6D043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C3C8B0-AA5B-56E1-5C36-54CB90A3B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96E88-CF82-178C-7551-03028BB53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9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BDB6-BBBC-EB37-A281-EC533B42FD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D5F6B2-2971-2B78-81F7-606E67E23A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084282-5369-DEB8-3992-7A53E49D7B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CA273-830D-41BA-26F2-B66080AC3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EC71D-A898-A168-C177-DD854BBC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F60219-D9BB-278B-7322-846AFDE62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84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6DE415-C0A3-81B7-4B5B-79246CC89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92932E-D850-89F3-DC09-ACA343EB7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1EB34-5141-38B2-AE52-D6D850D462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8/24/2025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C8C54-0F7C-CAEE-15ED-25F0DA1583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FFC8D-0905-F486-CAFB-DFC2E297A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93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ov"/><Relationship Id="rId1" Type="http://schemas.openxmlformats.org/officeDocument/2006/relationships/video" Target="NULL" TargetMode="Externa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3FC90-D4A9-E94E-A075-E5F6A05D52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27EFDD-AF35-AE53-567D-821835ECE2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FF9EE5C-58A2-9B5A-F896-97C78AE0D4F3}"/>
              </a:ext>
            </a:extLst>
          </p:cNvPr>
          <p:cNvSpPr/>
          <p:nvPr/>
        </p:nvSpPr>
        <p:spPr>
          <a:xfrm>
            <a:off x="-57150" y="-50800"/>
            <a:ext cx="12420600" cy="695325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38682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background of mesh">
            <a:extLst>
              <a:ext uri="{FF2B5EF4-FFF2-40B4-BE49-F238E27FC236}">
                <a16:creationId xmlns:a16="http://schemas.microsoft.com/office/drawing/2014/main" id="{1C45DD95-98F6-1BAB-DAE3-F11EE28876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15708"/>
          <a:stretch>
            <a:fillRect/>
          </a:stretch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EA57AD-FC52-3F63-F792-800A5DEDA0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7"/>
            <a:ext cx="5021182" cy="3309511"/>
          </a:xfrm>
        </p:spPr>
        <p:txBody>
          <a:bodyPr anchor="t">
            <a:normAutofit/>
          </a:bodyPr>
          <a:lstStyle/>
          <a:p>
            <a:r>
              <a:rPr lang="de-CH" b="0" err="1">
                <a:solidFill>
                  <a:schemeClr val="bg1"/>
                </a:solidFill>
              </a:rPr>
              <a:t>From</a:t>
            </a:r>
            <a:r>
              <a:rPr lang="de-CH" b="0">
                <a:solidFill>
                  <a:schemeClr val="bg1"/>
                </a:solidFill>
              </a:rPr>
              <a:t> Hype </a:t>
            </a:r>
            <a:r>
              <a:rPr lang="de-CH" b="0" err="1">
                <a:solidFill>
                  <a:schemeClr val="bg1"/>
                </a:solidFill>
              </a:rPr>
              <a:t>to</a:t>
            </a:r>
            <a:r>
              <a:rPr lang="de-CH" b="0">
                <a:solidFill>
                  <a:schemeClr val="bg1"/>
                </a:solidFill>
              </a:rPr>
              <a:t> Impact</a:t>
            </a:r>
            <a:endParaRPr lang="de-CH" sz="60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5EC3EB-E7F7-7CB2-7839-8EE0AB2532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545" y="5267325"/>
            <a:ext cx="5040785" cy="1158229"/>
          </a:xfrm>
        </p:spPr>
        <p:txBody>
          <a:bodyPr anchor="t">
            <a:normAutofit lnSpcReduction="10000"/>
          </a:bodyPr>
          <a:lstStyle/>
          <a:p>
            <a:endParaRPr lang="de-CH">
              <a:solidFill>
                <a:schemeClr val="bg1"/>
              </a:solidFill>
            </a:endParaRPr>
          </a:p>
          <a:p>
            <a:r>
              <a:rPr lang="de-CH">
                <a:solidFill>
                  <a:schemeClr val="bg1"/>
                </a:solidFill>
              </a:rPr>
              <a:t>Mission4ward – </a:t>
            </a:r>
            <a:r>
              <a:rPr lang="de-CH" err="1">
                <a:solidFill>
                  <a:schemeClr val="bg1"/>
                </a:solidFill>
              </a:rPr>
              <a:t>Mária</a:t>
            </a:r>
            <a:r>
              <a:rPr lang="de-CH">
                <a:solidFill>
                  <a:schemeClr val="bg1"/>
                </a:solidFill>
              </a:rPr>
              <a:t>, Phil, Joschi, Yannis &amp; Jonas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2C581A-A4A9-BA63-6B6E-985A95F47DC8}"/>
              </a:ext>
            </a:extLst>
          </p:cNvPr>
          <p:cNvSpPr txBox="1"/>
          <p:nvPr/>
        </p:nvSpPr>
        <p:spPr>
          <a:xfrm>
            <a:off x="1524000" y="2876550"/>
            <a:ext cx="428625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CH" sz="2400">
                <a:solidFill>
                  <a:schemeClr val="bg1"/>
                </a:solidFill>
              </a:rPr>
              <a:t>Wie treffen wir smartere Innovationsentscheide?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41A0A8-12AB-73FA-35AF-C1CE789E5A9F}"/>
              </a:ext>
            </a:extLst>
          </p:cNvPr>
          <p:cNvSpPr txBox="1"/>
          <p:nvPr/>
        </p:nvSpPr>
        <p:spPr>
          <a:xfrm>
            <a:off x="8750059" y="5660419"/>
            <a:ext cx="343772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err="1">
                <a:solidFill>
                  <a:schemeClr val="bg1"/>
                </a:solidFill>
              </a:rPr>
              <a:t>Chalange</a:t>
            </a:r>
            <a:r>
              <a:rPr lang="en-US">
                <a:solidFill>
                  <a:schemeClr val="bg1"/>
                </a:solidFill>
              </a:rPr>
              <a:t> Geber- Frank &amp; Nick </a:t>
            </a:r>
          </a:p>
        </p:txBody>
      </p:sp>
      <p:pic>
        <p:nvPicPr>
          <p:cNvPr id="8" name="Picture 7" descr="PostFinance: Neues Logo für die staatliche Bank der Schweizerischen Post –  Steiger Legal">
            <a:extLst>
              <a:ext uri="{FF2B5EF4-FFF2-40B4-BE49-F238E27FC236}">
                <a16:creationId xmlns:a16="http://schemas.microsoft.com/office/drawing/2014/main" id="{CC9A6EDC-FF65-0FE4-A6A6-269501194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29422" y="6143838"/>
            <a:ext cx="600075" cy="57010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687775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Hanfkreditkarten">
            <a:hlinkClick r:id="" action="ppaction://media"/>
            <a:extLst>
              <a:ext uri="{FF2B5EF4-FFF2-40B4-BE49-F238E27FC236}">
                <a16:creationId xmlns:a16="http://schemas.microsoft.com/office/drawing/2014/main" id="{FCAE018E-2451-4E64-F034-9281FE89E14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7177280"/>
          </a:xfrm>
        </p:spPr>
      </p:pic>
    </p:spTree>
    <p:extLst>
      <p:ext uri="{BB962C8B-B14F-4D97-AF65-F5344CB8AC3E}">
        <p14:creationId xmlns:p14="http://schemas.microsoft.com/office/powerpoint/2010/main" val="294988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11DCDC-257F-A785-FD6B-64776F5F7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30CD7D2-E86A-CC83-9F93-35B90AC5A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3B778-2168-AA45-9E25-C0849EA87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5CFA8B-EF79-6B88-5B44-90B5F2209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C79CA095-ABB8-4A40-0D35-96241EC3B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188" y="928657"/>
            <a:ext cx="5568578" cy="5513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7989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E648AB-CE3A-5336-644E-E74E98E9D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0A25A99-415E-3ECE-91D5-7894C4F99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89BDF858-A443-DC71-5E74-691CC4B3F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188" y="928657"/>
            <a:ext cx="5568578" cy="5513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Screen Recording 2025-08-24 at 11.35.01">
            <a:hlinkClick r:id="" action="ppaction://media"/>
            <a:extLst>
              <a:ext uri="{FF2B5EF4-FFF2-40B4-BE49-F238E27FC236}">
                <a16:creationId xmlns:a16="http://schemas.microsoft.com/office/drawing/2014/main" id="{83528236-6FF6-173B-5722-41675B36466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440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03925" y="928657"/>
            <a:ext cx="5578065" cy="551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14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AB5033-FC52-9193-3BF4-C66DF1180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FF0A3FD-BF38-8001-5C32-234ECD7CC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B1CB-75AE-1B55-848B-925FC2E161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795FFD6-E6F6-8BDC-20A9-63BEE08E9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  <p:pic>
        <p:nvPicPr>
          <p:cNvPr id="9218" name="Picture 2">
            <a:extLst>
              <a:ext uri="{FF2B5EF4-FFF2-40B4-BE49-F238E27FC236}">
                <a16:creationId xmlns:a16="http://schemas.microsoft.com/office/drawing/2014/main" id="{9BE8B588-F416-CECF-27B4-86CECF3CF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6188" y="928657"/>
            <a:ext cx="5568578" cy="5513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9AF5FEE-1FBC-75E4-B485-387259058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334" y="0"/>
            <a:ext cx="10609332" cy="6858000"/>
          </a:xfrm>
          <a:prstGeom prst="rect">
            <a:avLst/>
          </a:prstGeom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3C8E2208-6CAB-61FB-42BC-A6EB347670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1360" y="931264"/>
            <a:ext cx="5570097" cy="551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6641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129C3-503A-365B-B17A-39A74EBC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BF3AB8-C758-35AA-7021-ABA877DD1A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3595" y="0"/>
            <a:ext cx="10604010" cy="6854561"/>
          </a:xfrm>
        </p:spPr>
      </p:pic>
    </p:spTree>
    <p:extLst>
      <p:ext uri="{BB962C8B-B14F-4D97-AF65-F5344CB8AC3E}">
        <p14:creationId xmlns:p14="http://schemas.microsoft.com/office/powerpoint/2010/main" val="3034755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ostfinancePräsentationShort">
            <a:hlinkClick r:id="" action="ppaction://media"/>
            <a:extLst>
              <a:ext uri="{FF2B5EF4-FFF2-40B4-BE49-F238E27FC236}">
                <a16:creationId xmlns:a16="http://schemas.microsoft.com/office/drawing/2014/main" id="{5CCECAA2-7618-7B9C-90B9-1D01220E18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04775"/>
            <a:ext cx="12211050" cy="696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804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0F1B2DA-5BFC-411A-8A60-98DAED7633AB}">
  <we:reference id="e765dd0b-6697-44aa-9025-1ce65686c598" version="3.7.0.0" store="EXCatalog" storeType="EXCatalog"/>
  <we:alternateReferences>
    <we:reference id="WA104380519" version="3.7.0.0" store="de-CH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 (qembu)" ma:contentTypeID="0x0101FF0050D8A8BE2593E046BA1D75E7673C9BBB" ma:contentTypeVersion="9" ma:contentTypeDescription="content type configured on qembu admin site" ma:contentTypeScope="" ma:versionID="36d537d997949d71cfe6aa8607e82708">
  <xsd:schema xmlns:xsd="http://www.w3.org/2001/XMLSchema" xmlns:xs="http://www.w3.org/2001/XMLSchema" xmlns:p="http://schemas.microsoft.com/office/2006/metadata/properties" xmlns:ns2="71f620c0-7ca8-44d1-9d5d-362e8c931290" targetNamespace="http://schemas.microsoft.com/office/2006/metadata/properties" ma:root="true" ma:fieldsID="b7378259c657074d2660f73afa293630" ns2:_="">
    <xsd:import namespace="71f620c0-7ca8-44d1-9d5d-362e8c93129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f620c0-7ca8-44d1-9d5d-362e8c9312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66CB52-5E47-4883-AEF1-C74E0F2FE4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f620c0-7ca8-44d1-9d5d-362e8c93129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A2DC496-B353-4796-BD64-CB3756C7038F}">
  <ds:schemaRefs>
    <ds:schemaRef ds:uri="http://www.w3.org/XML/1998/namespace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71f620c0-7ca8-44d1-9d5d-362e8c931290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928C443F-4B51-4F13-90D2-8E9808811C73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23288870-d0a4-46e8-972c-adf0f7791e88}" enabled="1" method="Standard" siteId="{be4f2c2f-7478-413e-9569-aa6278d6f7f1}" contentBits="1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</Words>
  <Application>Microsoft Office PowerPoint</Application>
  <PresentationFormat>Widescreen</PresentationFormat>
  <Paragraphs>5</Paragraphs>
  <Slides>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From Hype to Impact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Jonas Bucher</dc:creator>
  <cp:lastModifiedBy>Jonas Bucher</cp:lastModifiedBy>
  <cp:revision>1</cp:revision>
  <dcterms:created xsi:type="dcterms:W3CDTF">2025-08-24T07:56:33Z</dcterms:created>
  <dcterms:modified xsi:type="dcterms:W3CDTF">2025-08-24T12:18:37Z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0x0101FF0050D8A8BE2593E046BA1D75E7673C9BBB</vt:lpwstr>
  </property>
</Properties>
</file>

<file path=docProps/thumbnail.jpeg>
</file>